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0" r:id="rId2"/>
    <p:sldId id="273" r:id="rId3"/>
    <p:sldId id="256" r:id="rId4"/>
    <p:sldId id="259" r:id="rId5"/>
    <p:sldId id="257" r:id="rId6"/>
    <p:sldId id="261" r:id="rId7"/>
    <p:sldId id="262" r:id="rId8"/>
    <p:sldId id="280" r:id="rId9"/>
    <p:sldId id="277" r:id="rId10"/>
    <p:sldId id="263" r:id="rId11"/>
    <p:sldId id="264" r:id="rId12"/>
    <p:sldId id="265" r:id="rId13"/>
    <p:sldId id="275" r:id="rId14"/>
    <p:sldId id="266" r:id="rId15"/>
    <p:sldId id="271" r:id="rId16"/>
    <p:sldId id="272" r:id="rId17"/>
    <p:sldId id="267" r:id="rId18"/>
    <p:sldId id="268" r:id="rId19"/>
    <p:sldId id="281" r:id="rId20"/>
    <p:sldId id="269" r:id="rId21"/>
    <p:sldId id="282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6" autoAdjust="0"/>
    <p:restoredTop sz="94660"/>
  </p:normalViewPr>
  <p:slideViewPr>
    <p:cSldViewPr>
      <p:cViewPr varScale="1">
        <p:scale>
          <a:sx n="87" d="100"/>
          <a:sy n="87" d="100"/>
        </p:scale>
        <p:origin x="-144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898833-2D64-4717-A31F-C72CA1114CBA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069106-5D62-40EB-8CB0-DA2EB6892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795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69106-5D62-40EB-8CB0-DA2EB68929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380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ED266-2BFA-44AF-A5B1-F11FEF1F991D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738E-7DB9-4D39-B801-37F01A509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109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ED266-2BFA-44AF-A5B1-F11FEF1F991D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738E-7DB9-4D39-B801-37F01A509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323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ED266-2BFA-44AF-A5B1-F11FEF1F991D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738E-7DB9-4D39-B801-37F01A509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713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ED266-2BFA-44AF-A5B1-F11FEF1F991D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738E-7DB9-4D39-B801-37F01A509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670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ED266-2BFA-44AF-A5B1-F11FEF1F991D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738E-7DB9-4D39-B801-37F01A509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502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ED266-2BFA-44AF-A5B1-F11FEF1F991D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738E-7DB9-4D39-B801-37F01A509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2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ED266-2BFA-44AF-A5B1-F11FEF1F991D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738E-7DB9-4D39-B801-37F01A509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880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ED266-2BFA-44AF-A5B1-F11FEF1F991D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738E-7DB9-4D39-B801-37F01A509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443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ED266-2BFA-44AF-A5B1-F11FEF1F991D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738E-7DB9-4D39-B801-37F01A509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18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ED266-2BFA-44AF-A5B1-F11FEF1F991D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738E-7DB9-4D39-B801-37F01A509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611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ED266-2BFA-44AF-A5B1-F11FEF1F991D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738E-7DB9-4D39-B801-37F01A509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70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ED266-2BFA-44AF-A5B1-F11FEF1F991D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E738E-7DB9-4D39-B801-37F01A509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868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SmmjR-AQy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youtube.com/watch?v=zhBH2fXcd1U&amp;list=PLFOOOWQLc9yfw1dPclotRd-fHjoCzz50x&amp;index=4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gDiqKUzSeZ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youtube.com/watch?v=pzFAFw8li-Q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youtube.com/watch?v=YYupXlYZGM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youtube.com/watch?v=GC1K_ulow7U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OhbCEr3v50" TargetMode="External"/><Relationship Id="rId2" Type="http://schemas.openxmlformats.org/officeDocument/2006/relationships/hyperlink" Target="https://www.youtube.com/watch?v=5irF5hMVNiU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youtube.com/watch?v=VMUmFl4ZxG8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youtube.com/watch?v=TPVvXvf4xR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8229600" cy="1143000"/>
          </a:xfrm>
        </p:spPr>
        <p:txBody>
          <a:bodyPr/>
          <a:lstStyle/>
          <a:p>
            <a:r>
              <a:rPr lang="en-US" dirty="0" smtClean="0">
                <a:hlinkClick r:id="rId3"/>
              </a:rPr>
              <a:t>Urban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17" y="1244937"/>
            <a:ext cx="7848600" cy="523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058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Insulae</a:t>
            </a:r>
            <a:r>
              <a:rPr lang="en-US" dirty="0" smtClean="0"/>
              <a:t> – Cheap apartments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8610600" cy="4608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688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Domus</a:t>
            </a:r>
            <a:r>
              <a:rPr lang="en-US" dirty="0" smtClean="0"/>
              <a:t> – single family home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7315200" cy="5483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48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2000"/>
          </a:xfrm>
        </p:spPr>
        <p:txBody>
          <a:bodyPr/>
          <a:lstStyle/>
          <a:p>
            <a:r>
              <a:rPr lang="en-US" dirty="0" err="1" smtClean="0">
                <a:hlinkClick r:id="rId2"/>
              </a:rPr>
              <a:t>Tabernae</a:t>
            </a:r>
            <a:r>
              <a:rPr lang="en-US" dirty="0" smtClean="0"/>
              <a:t> – </a:t>
            </a:r>
            <a:r>
              <a:rPr lang="en-US" dirty="0" smtClean="0"/>
              <a:t>shops and restaurants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16124"/>
            <a:ext cx="4539343" cy="265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3" y="35814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629" y="1626054"/>
            <a:ext cx="4470694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503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Curia – Senate House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7616069" cy="4798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34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Basilicae</a:t>
            </a:r>
            <a:r>
              <a:rPr lang="en-US" dirty="0" smtClean="0"/>
              <a:t> – law courts and markets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349829"/>
            <a:ext cx="5657850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100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Tabularium</a:t>
            </a:r>
            <a:r>
              <a:rPr lang="en-US" dirty="0" smtClean="0"/>
              <a:t> – National Archives</a:t>
            </a:r>
            <a:br>
              <a:rPr lang="en-US" dirty="0" smtClean="0"/>
            </a:br>
            <a:r>
              <a:rPr lang="en-US" dirty="0" smtClean="0"/>
              <a:t>Used to store public </a:t>
            </a:r>
            <a:r>
              <a:rPr lang="en-US" dirty="0"/>
              <a:t>r</a:t>
            </a:r>
            <a:r>
              <a:rPr lang="en-US" dirty="0" smtClean="0"/>
              <a:t>ecords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133600"/>
            <a:ext cx="7777900" cy="4041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52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Aqueducts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7543800" cy="5012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130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066800"/>
          </a:xfrm>
        </p:spPr>
        <p:txBody>
          <a:bodyPr/>
          <a:lstStyle/>
          <a:p>
            <a:r>
              <a:rPr lang="en-US" dirty="0" err="1" smtClean="0">
                <a:hlinkClick r:id="rId2"/>
              </a:rPr>
              <a:t>Latrinae</a:t>
            </a:r>
            <a:r>
              <a:rPr lang="en-US" dirty="0" smtClean="0">
                <a:hlinkClick r:id="rId2"/>
              </a:rPr>
              <a:t> – public bathrooms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14" y="653143"/>
            <a:ext cx="453957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886200"/>
            <a:ext cx="6400800" cy="288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37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300" y="-3412"/>
            <a:ext cx="8229600" cy="114300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Balneae/</a:t>
            </a:r>
            <a:r>
              <a:rPr lang="en-US" dirty="0" err="1" smtClean="0">
                <a:hlinkClick r:id="rId2"/>
              </a:rPr>
              <a:t>Thermae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1185703"/>
            <a:ext cx="7611800" cy="56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32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3400"/>
            <a:ext cx="8077200" cy="5868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59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Rome is</a:t>
            </a:r>
            <a:br>
              <a:rPr lang="en-US" dirty="0" smtClean="0"/>
            </a:br>
            <a:r>
              <a:rPr lang="en-US" dirty="0" smtClean="0"/>
              <a:t>Located on the Tiber River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2645" y="1600200"/>
            <a:ext cx="6446309" cy="483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59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Palaestra</a:t>
            </a:r>
            <a:r>
              <a:rPr lang="en-US" dirty="0" smtClean="0"/>
              <a:t> – The Gym/Exercise Area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00200"/>
            <a:ext cx="7439025" cy="4463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952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Click Me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>
                <a:hlinkClick r:id="rId3"/>
              </a:rPr>
              <a:t>Click 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84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Daily Life in a Roman Town</a:t>
            </a:r>
            <a:endParaRPr lang="en-US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752600"/>
            <a:ext cx="6419850" cy="428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73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-533400"/>
            <a:ext cx="7772400" cy="1828800"/>
          </a:xfrm>
        </p:spPr>
        <p:txBody>
          <a:bodyPr/>
          <a:lstStyle/>
          <a:p>
            <a:r>
              <a:rPr lang="en-US" dirty="0" smtClean="0"/>
              <a:t>The 7 Hills of Rome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825500"/>
            <a:ext cx="6543675" cy="6243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119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990" y="-380999"/>
            <a:ext cx="8229600" cy="1295400"/>
          </a:xfrm>
        </p:spPr>
        <p:txBody>
          <a:bodyPr>
            <a:normAutofit/>
          </a:bodyPr>
          <a:lstStyle/>
          <a:p>
            <a:r>
              <a:rPr lang="en-US" sz="3400" dirty="0" smtClean="0"/>
              <a:t>The Cloaca Maxima – The First Sewer System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76287"/>
            <a:ext cx="3933254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638" y="2362200"/>
            <a:ext cx="5010248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136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Forum </a:t>
            </a:r>
            <a:r>
              <a:rPr lang="en-US" dirty="0" err="1" smtClean="0">
                <a:hlinkClick r:id="rId2"/>
              </a:rPr>
              <a:t>Romanum</a:t>
            </a:r>
            <a:r>
              <a:rPr lang="en-US" dirty="0" smtClean="0">
                <a:hlinkClick r:id="rId2"/>
              </a:rPr>
              <a:t> </a:t>
            </a:r>
            <a:r>
              <a:rPr lang="en-US" dirty="0" smtClean="0"/>
              <a:t>– The political and social center of the city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210390" cy="5009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6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Palatine Hill – The neighborhood of the rich and famous 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75710"/>
            <a:ext cx="4267200" cy="311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97" y="3276600"/>
            <a:ext cx="4521103" cy="311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144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Subura</a:t>
            </a:r>
            <a:r>
              <a:rPr lang="en-US" dirty="0" smtClean="0"/>
              <a:t> – Unsafe, overcrowded neighborhoods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629" y="1600200"/>
            <a:ext cx="6781800" cy="5052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435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Ancient Roman Vehicles</a:t>
            </a:r>
            <a:endParaRPr lang="en-US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3982720" cy="31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698875"/>
            <a:ext cx="588657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367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Paved Roads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6722054" cy="4963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833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3475</TotalTime>
  <Words>100</Words>
  <Application>Microsoft Office PowerPoint</Application>
  <PresentationFormat>On-screen Show (4:3)</PresentationFormat>
  <Paragraphs>24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Urban Life</vt:lpstr>
      <vt:lpstr>Rome is Located on the Tiber River</vt:lpstr>
      <vt:lpstr>The 7 Hills of Rome</vt:lpstr>
      <vt:lpstr>The Cloaca Maxima – The First Sewer System</vt:lpstr>
      <vt:lpstr>Forum Romanum – The political and social center of the city</vt:lpstr>
      <vt:lpstr>The Palatine Hill – The neighborhood of the rich and famous </vt:lpstr>
      <vt:lpstr>Subura – Unsafe, overcrowded neighborhoods</vt:lpstr>
      <vt:lpstr>Ancient Roman Vehicles</vt:lpstr>
      <vt:lpstr>Paved Roads</vt:lpstr>
      <vt:lpstr>Insulae – Cheap apartments</vt:lpstr>
      <vt:lpstr>Domus – single family home</vt:lpstr>
      <vt:lpstr>Tabernae – shops and restaurants</vt:lpstr>
      <vt:lpstr>Curia – Senate House</vt:lpstr>
      <vt:lpstr>Basilicae – law courts and markets</vt:lpstr>
      <vt:lpstr>Tabularium – National Archives Used to store public records</vt:lpstr>
      <vt:lpstr>Aqueducts</vt:lpstr>
      <vt:lpstr>Latrinae – public bathrooms</vt:lpstr>
      <vt:lpstr>Balneae/Thermae</vt:lpstr>
      <vt:lpstr>PowerPoint Presentation</vt:lpstr>
      <vt:lpstr>Palaestra – The Gym/Exercise Area</vt:lpstr>
      <vt:lpstr>PowerPoint Presentation</vt:lpstr>
      <vt:lpstr>Daily Life in a Roman Town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7Hills of Rome</dc:title>
  <dc:creator>ebony</dc:creator>
  <cp:lastModifiedBy>Betty</cp:lastModifiedBy>
  <cp:revision>37</cp:revision>
  <dcterms:created xsi:type="dcterms:W3CDTF">2013-09-25T02:25:54Z</dcterms:created>
  <dcterms:modified xsi:type="dcterms:W3CDTF">2016-09-14T02:02:32Z</dcterms:modified>
</cp:coreProperties>
</file>